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4QS2USKmk&amp;t=18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JVn3weWT1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066800"/>
            <a:ext cx="5943600" cy="1295399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Физичко васпитање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533400"/>
          </a:xfrm>
        </p:spPr>
        <p:txBody>
          <a:bodyPr/>
          <a:lstStyle/>
          <a:p>
            <a:r>
              <a:rPr lang="sr-Cyrl-RS" dirty="0" smtClean="0"/>
              <a:t>3. разред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304801"/>
            <a:ext cx="10058400" cy="762000"/>
          </a:xfrm>
        </p:spPr>
        <p:txBody>
          <a:bodyPr/>
          <a:lstStyle/>
          <a:p>
            <a:r>
              <a:rPr lang="sr-Cyrl-RS" dirty="0" smtClean="0"/>
              <a:t>Скок у даљ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1524000"/>
            <a:ext cx="10058400" cy="4419600"/>
          </a:xfrm>
        </p:spPr>
        <p:txBody>
          <a:bodyPr>
            <a:normAutofit/>
          </a:bodyPr>
          <a:lstStyle/>
          <a:p>
            <a:r>
              <a:rPr lang="sr-Cyrl-RS" dirty="0" smtClean="0"/>
              <a:t>За овај час потребно је прво да се загрејеш уз следеће вежбе.</a:t>
            </a:r>
          </a:p>
          <a:p>
            <a:r>
              <a:rPr lang="en-US" dirty="0" smtClean="0">
                <a:hlinkClick r:id="rId2"/>
              </a:rPr>
              <a:t>https://www.youtube.com/watch?v=oc4QS2USKmk&amp;t=18s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/>
              <a:t>Потребно </a:t>
            </a:r>
            <a:r>
              <a:rPr lang="sr-Cyrl-RS" dirty="0" smtClean="0"/>
              <a:t>ти је</a:t>
            </a:r>
            <a:r>
              <a:rPr lang="sr-Cyrl-R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Чист простор без неравнина (или у кући/стану или у дворишту)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Креда којом </a:t>
            </a:r>
            <a:r>
              <a:rPr lang="sr-Cyrl-RS" dirty="0" smtClean="0"/>
              <a:t>ћеш </a:t>
            </a:r>
            <a:r>
              <a:rPr lang="sr-Cyrl-RS" dirty="0"/>
              <a:t>означити старт за скок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Метар којим </a:t>
            </a:r>
            <a:r>
              <a:rPr lang="sr-Cyrl-RS" dirty="0" smtClean="0"/>
              <a:t>ћеш </a:t>
            </a:r>
            <a:r>
              <a:rPr lang="sr-Cyrl-RS" dirty="0"/>
              <a:t>измерити дужину скока</a:t>
            </a:r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791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"/>
            <a:ext cx="100584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762000"/>
            <a:ext cx="10058400" cy="5410200"/>
          </a:xfrm>
        </p:spPr>
        <p:txBody>
          <a:bodyPr>
            <a:normAutofit/>
          </a:bodyPr>
          <a:lstStyle/>
          <a:p>
            <a:r>
              <a:rPr lang="sr-Cyrl-RS" dirty="0"/>
              <a:t>Скок у даљ </a:t>
            </a:r>
            <a:r>
              <a:rPr lang="sr-Cyrl-RS" dirty="0" smtClean="0"/>
              <a:t>можеш извести у </a:t>
            </a:r>
            <a:r>
              <a:rPr lang="sr-Cyrl-RS" dirty="0" smtClean="0"/>
              <a:t>стану</a:t>
            </a:r>
            <a:r>
              <a:rPr lang="en-US" dirty="0" smtClean="0"/>
              <a:t>, </a:t>
            </a:r>
            <a:r>
              <a:rPr lang="sr-Cyrl-RS" dirty="0" smtClean="0"/>
              <a:t>дворишту, парку </a:t>
            </a:r>
            <a:r>
              <a:rPr lang="sr-Cyrl-RS" dirty="0" smtClean="0"/>
              <a:t>или испред зграде. </a:t>
            </a:r>
            <a:r>
              <a:rPr lang="sr-Cyrl-RS" smtClean="0"/>
              <a:t>Претходно се консултуј са родитељима за дозволу. </a:t>
            </a:r>
            <a:r>
              <a:rPr lang="sr-Cyrl-RS" dirty="0" smtClean="0"/>
              <a:t>Твој </a:t>
            </a:r>
            <a:r>
              <a:rPr lang="sr-Cyrl-RS" dirty="0"/>
              <a:t>задатак ће бити да </a:t>
            </a:r>
            <a:r>
              <a:rPr lang="sr-Cyrl-RS" dirty="0" smtClean="0"/>
              <a:t>одрадиш скок </a:t>
            </a:r>
            <a:r>
              <a:rPr lang="sr-Cyrl-RS" dirty="0"/>
              <a:t>у даљ уз надзор родитеља или старије браће/сестара</a:t>
            </a:r>
            <a:r>
              <a:rPr lang="sr-Cyrl-RS" dirty="0" smtClean="0"/>
              <a:t>. 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Како извести скок у даљ: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Стани састављених ногу иза обележене црте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Истовремене се одрази обема ногама од земље и доскочи обема ногама у почучањ што даље</a:t>
            </a:r>
            <a:br>
              <a:rPr lang="sr-Cyrl-RS" dirty="0" smtClean="0"/>
            </a:br>
            <a:endParaRPr lang="sr-Cyrl-RS" dirty="0" smtClean="0"/>
          </a:p>
          <a:p>
            <a:r>
              <a:rPr lang="sr-Cyrl-RS" dirty="0" smtClean="0"/>
              <a:t>Погледај видео о нашој атлетичарки Ивани Шпановић и одради скок.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www.youtube.com/watch?v=GJVn3weWT1Y</a:t>
            </a:r>
            <a:endParaRPr lang="sr-Cyrl-RS" dirty="0" smtClean="0"/>
          </a:p>
          <a:p>
            <a:r>
              <a:rPr lang="sr-Cyrl-RS" dirty="0" smtClean="0"/>
              <a:t>Измери својој скок и јави учитељици.</a:t>
            </a:r>
            <a:endParaRPr lang="sr-Cyrl-RS" dirty="0"/>
          </a:p>
          <a:p>
            <a:r>
              <a:rPr lang="sr-Cyrl-RS" dirty="0" smtClean="0"/>
              <a:t>                                                                                                     Срећно!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CC5AF3F1-F1AD-46F5-B229-4E1329F06412}" vid="{B7E1BF64-2168-4738-AA42-CF7C9F7F9E9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25</TotalTime>
  <Words>119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Franklin Gothic Medium</vt:lpstr>
      <vt:lpstr>Impact</vt:lpstr>
      <vt:lpstr>Basketball 16x9</vt:lpstr>
      <vt:lpstr>Физичко васпитање</vt:lpstr>
      <vt:lpstr>Скок у даљ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Natasa</dc:creator>
  <cp:lastModifiedBy>Natasa</cp:lastModifiedBy>
  <cp:revision>4</cp:revision>
  <dcterms:created xsi:type="dcterms:W3CDTF">2020-05-13T15:06:20Z</dcterms:created>
  <dcterms:modified xsi:type="dcterms:W3CDTF">2020-05-13T15:42:23Z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